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2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95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08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4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81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2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69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83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1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67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47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BD85-0C3B-400C-A1A9-DBC2CE6C18BC}" type="datetimeFigureOut">
              <a:rPr lang="pt-BR" smtClean="0"/>
              <a:t>26/05/2021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1DB1-2F83-4DFF-888D-E42C55D7C7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83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28950" y="1122363"/>
            <a:ext cx="836295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28950" y="3602038"/>
            <a:ext cx="836295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94772FC3-5C1F-4A54-85BF-AABA8317B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124075" cy="686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55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Hartz</dc:creator>
  <cp:lastModifiedBy>Rafael Hartz</cp:lastModifiedBy>
  <cp:revision>2</cp:revision>
  <dcterms:created xsi:type="dcterms:W3CDTF">2019-05-31T19:03:14Z</dcterms:created>
  <dcterms:modified xsi:type="dcterms:W3CDTF">2021-05-26T19:33:46Z</dcterms:modified>
</cp:coreProperties>
</file>