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" d="100"/>
          <a:sy n="17" d="100"/>
        </p:scale>
        <p:origin x="22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5891626"/>
            <a:ext cx="27539395" cy="1253324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18908198"/>
            <a:ext cx="24299466" cy="86916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DE8FA00-55D8-41BF-8A37-B4C269715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81" y="957946"/>
            <a:ext cx="30848125" cy="3274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8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1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1916653"/>
            <a:ext cx="6986096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1916653"/>
            <a:ext cx="20553298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46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80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8974945"/>
            <a:ext cx="27944386" cy="14974888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4091502"/>
            <a:ext cx="27944386" cy="7874940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87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9583264"/>
            <a:ext cx="13769697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33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1916661"/>
            <a:ext cx="27944386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8824938"/>
            <a:ext cx="13706415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3149904"/>
            <a:ext cx="13706415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8824938"/>
            <a:ext cx="13773917" cy="432496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3149904"/>
            <a:ext cx="13773917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08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71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5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183304"/>
            <a:ext cx="16402140" cy="2558314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3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9982"/>
            <a:ext cx="10449614" cy="839993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183304"/>
            <a:ext cx="16402140" cy="2558314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0799922"/>
            <a:ext cx="10449614" cy="20008190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15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1916661"/>
            <a:ext cx="27944386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9583264"/>
            <a:ext cx="27944386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F572-0A06-40D9-9499-61F83BB100EF}" type="datetimeFigureOut">
              <a:rPr lang="pt-BR" smtClean="0"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3366432"/>
            <a:ext cx="1093476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09D5-C411-4FEC-AAAF-2004CA21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8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3">
            <a:extLst>
              <a:ext uri="{FF2B5EF4-FFF2-40B4-BE49-F238E27FC236}">
                <a16:creationId xmlns:a16="http://schemas.microsoft.com/office/drawing/2014/main" id="{AB1B472F-D7D0-4D9F-A895-C4078320D1C5}"/>
              </a:ext>
            </a:extLst>
          </p:cNvPr>
          <p:cNvSpPr txBox="1">
            <a:spLocks/>
          </p:cNvSpPr>
          <p:nvPr/>
        </p:nvSpPr>
        <p:spPr>
          <a:xfrm>
            <a:off x="2429946" y="5648731"/>
            <a:ext cx="27539395" cy="1905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6000" b="1" cap="all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60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ubtítulo 4">
            <a:extLst>
              <a:ext uri="{FF2B5EF4-FFF2-40B4-BE49-F238E27FC236}">
                <a16:creationId xmlns:a16="http://schemas.microsoft.com/office/drawing/2014/main" id="{E3A01490-8774-4DA4-AE6D-9BBC94F5F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9900" y="11657563"/>
            <a:ext cx="26498806" cy="6120000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(Escrever breve exposição dos aspectos mais relevantes, como o tema, a justificativa, objetivos e embasamento teórico. Máximo 200 palavras, Fonte Arial, tamanho 35, justificado)</a:t>
            </a:r>
          </a:p>
        </p:txBody>
      </p:sp>
      <p:sp>
        <p:nvSpPr>
          <p:cNvPr id="14" name="Subtítulo 4">
            <a:extLst>
              <a:ext uri="{FF2B5EF4-FFF2-40B4-BE49-F238E27FC236}">
                <a16:creationId xmlns:a16="http://schemas.microsoft.com/office/drawing/2014/main" id="{B6395BA2-8958-42E8-B716-94A62460B9D0}"/>
              </a:ext>
            </a:extLst>
          </p:cNvPr>
          <p:cNvSpPr txBox="1">
            <a:spLocks/>
          </p:cNvSpPr>
          <p:nvPr/>
        </p:nvSpPr>
        <p:spPr>
          <a:xfrm>
            <a:off x="3048000" y="17953641"/>
            <a:ext cx="26498806" cy="324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(Descrever os materiais, métodos e procedimentos utilizados. Máximo 100 palavras, Fonte Arial, tamanho 35, justificado)</a:t>
            </a:r>
          </a:p>
        </p:txBody>
      </p:sp>
      <p:sp>
        <p:nvSpPr>
          <p:cNvPr id="15" name="Subtítulo 4">
            <a:extLst>
              <a:ext uri="{FF2B5EF4-FFF2-40B4-BE49-F238E27FC236}">
                <a16:creationId xmlns:a16="http://schemas.microsoft.com/office/drawing/2014/main" id="{BEED4C4E-DF76-449B-A867-F024A413210A}"/>
              </a:ext>
            </a:extLst>
          </p:cNvPr>
          <p:cNvSpPr txBox="1">
            <a:spLocks/>
          </p:cNvSpPr>
          <p:nvPr/>
        </p:nvSpPr>
        <p:spPr>
          <a:xfrm>
            <a:off x="3048000" y="21346572"/>
            <a:ext cx="26498806" cy="612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(Apresentar os resultados parciais ou finais da pesquisa realizada. No máximo 200 palavras, Fonte Arial, tamanho 35, justificado)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ubtítulo 4">
            <a:extLst>
              <a:ext uri="{FF2B5EF4-FFF2-40B4-BE49-F238E27FC236}">
                <a16:creationId xmlns:a16="http://schemas.microsoft.com/office/drawing/2014/main" id="{1243E3FA-8134-4333-882C-770982D77EBE}"/>
              </a:ext>
            </a:extLst>
          </p:cNvPr>
          <p:cNvSpPr txBox="1">
            <a:spLocks/>
          </p:cNvSpPr>
          <p:nvPr/>
        </p:nvSpPr>
        <p:spPr>
          <a:xfrm>
            <a:off x="3048000" y="27666629"/>
            <a:ext cx="26498806" cy="324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(Apresentar as conclusões referentes aos objetivos propostos (se a pesquisa estiver concluída). Máximo 100 palavras, Fonte Arial, tamanho 35, justificado)</a:t>
            </a:r>
          </a:p>
        </p:txBody>
      </p:sp>
      <p:sp>
        <p:nvSpPr>
          <p:cNvPr id="17" name="Subtítulo 4">
            <a:extLst>
              <a:ext uri="{FF2B5EF4-FFF2-40B4-BE49-F238E27FC236}">
                <a16:creationId xmlns:a16="http://schemas.microsoft.com/office/drawing/2014/main" id="{537564A7-B334-473B-BF30-542243471E8D}"/>
              </a:ext>
            </a:extLst>
          </p:cNvPr>
          <p:cNvSpPr txBox="1">
            <a:spLocks/>
          </p:cNvSpPr>
          <p:nvPr/>
        </p:nvSpPr>
        <p:spPr>
          <a:xfrm>
            <a:off x="13485392" y="7662713"/>
            <a:ext cx="16483949" cy="2492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Graduação: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Área temática: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Resultados: Resultado Final ou Parcial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Autor(es):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Orientador:</a:t>
            </a:r>
          </a:p>
        </p:txBody>
      </p:sp>
      <p:sp>
        <p:nvSpPr>
          <p:cNvPr id="20" name="Subtítulo 4">
            <a:extLst>
              <a:ext uri="{FF2B5EF4-FFF2-40B4-BE49-F238E27FC236}">
                <a16:creationId xmlns:a16="http://schemas.microsoft.com/office/drawing/2014/main" id="{07416FAA-F467-43AF-9686-FBE431437B45}"/>
              </a:ext>
            </a:extLst>
          </p:cNvPr>
          <p:cNvSpPr txBox="1">
            <a:spLocks/>
          </p:cNvSpPr>
          <p:nvPr/>
        </p:nvSpPr>
        <p:spPr>
          <a:xfrm>
            <a:off x="3048000" y="31072227"/>
            <a:ext cx="26498806" cy="39527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pt-BR" sz="3500" b="1" cap="all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3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(Inserir de 3 a 5 referências que foram utilizadas no trabalho. Fonte Arial, tamanho 35, alinhado a esquerda)</a:t>
            </a:r>
          </a:p>
        </p:txBody>
      </p:sp>
    </p:spTree>
    <p:extLst>
      <p:ext uri="{BB962C8B-B14F-4D97-AF65-F5344CB8AC3E}">
        <p14:creationId xmlns:p14="http://schemas.microsoft.com/office/powerpoint/2010/main" val="663794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159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 Augusto Flesch, Marketing, CPF 99853639068</dc:creator>
  <cp:lastModifiedBy>daianasantos</cp:lastModifiedBy>
  <cp:revision>7</cp:revision>
  <dcterms:created xsi:type="dcterms:W3CDTF">2024-07-03T18:07:57Z</dcterms:created>
  <dcterms:modified xsi:type="dcterms:W3CDTF">2024-07-12T17:30:22Z</dcterms:modified>
</cp:coreProperties>
</file>