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B57CE9-BCF3-402F-9DFC-7A09752ADC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5CF4E57-827A-4678-9680-3B51365167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661B0D3-3DD1-435D-9744-8223D360B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9767-838A-4DE5-8CA2-02FA58C68460}" type="datetimeFigureOut">
              <a:rPr lang="pt-BR" smtClean="0"/>
              <a:t>28/06/2024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7D46FF6-5EFC-4A9C-A4A8-A7E144D74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E05D5AF-ABA9-4CE7-ADEC-CF66B93BF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01FEF-DEFD-4CF7-9352-3738DA7A0E4E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2C5EC236-A143-498B-8E61-F297C6C17B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809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F831FE-4DB0-4ECF-A4FC-8D742AFDD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563F80A-EB2D-4CF0-9B22-54B5FA4190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DAF6A8D-A518-4C4A-94F7-3FCB5D5ED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9767-838A-4DE5-8CA2-02FA58C68460}" type="datetimeFigureOut">
              <a:rPr lang="pt-BR" smtClean="0"/>
              <a:t>28/06/2024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85CF151-B858-417A-B9B9-40528EEA8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80C1AA-98A0-449A-A293-BC2B9BB08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01FEF-DEFD-4CF7-9352-3738DA7A0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8796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D975778-A5B0-4175-8F09-0B8A4CDCEB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850DEEA-3718-42FD-9AD2-7B6ED1DA58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8B09A1A-17C8-4192-BBEA-23BB689D8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9767-838A-4DE5-8CA2-02FA58C68460}" type="datetimeFigureOut">
              <a:rPr lang="pt-BR" smtClean="0"/>
              <a:t>28/06/2024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804E7B0-686A-4428-AFC3-43599D8E7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8C4878E-723F-4CDF-BDDF-75510CF59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01FEF-DEFD-4CF7-9352-3738DA7A0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2170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0A0C2D-061C-4378-8CE7-F470B1125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AD275D-3941-40F3-83E1-D1E01F2B5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F59A5E3-C4C8-4367-9EAF-E4A80D9F9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9767-838A-4DE5-8CA2-02FA58C68460}" type="datetimeFigureOut">
              <a:rPr lang="pt-BR" smtClean="0"/>
              <a:t>28/06/2024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234A97B-19A8-4302-916E-A709B5D3E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11E830E-3FC4-4446-ADC1-8E836FF8B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01FEF-DEFD-4CF7-9352-3738DA7A0E4E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78CAD850-481C-4E80-B282-171CFB19E0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402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FEECB9-F2BD-4751-AB1C-AE0A64673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12651AC-5758-4633-8D61-F1DCFE6549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535AA92-0D49-4C56-AA70-9F7703B7B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9767-838A-4DE5-8CA2-02FA58C68460}" type="datetimeFigureOut">
              <a:rPr lang="pt-BR" smtClean="0"/>
              <a:t>28/06/2024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9E349A0-70FA-4437-8280-E13DDE608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7509B8A-F728-4487-83CA-2CD23815B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01FEF-DEFD-4CF7-9352-3738DA7A0E4E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4972B315-83F8-48E7-BED5-071569A196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772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2AD985-A3FB-47AF-8630-8BB830CE4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2DC919C-7DF1-4054-8F01-C3C6AE4B7C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B6A69A3-5D05-42D3-A934-55AE335933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A178E0B-5E00-4231-BA0A-F4D71AEDF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9767-838A-4DE5-8CA2-02FA58C68460}" type="datetimeFigureOut">
              <a:rPr lang="pt-BR" smtClean="0"/>
              <a:t>28/06/2024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C2F63FC-8C62-4E94-8586-03C5D19EF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18506C6-B2E5-4580-AB57-7E6BD4D9A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01FEF-DEFD-4CF7-9352-3738DA7A0E4E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B3B2301E-5527-4F41-A2B6-6B9770CEEF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839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BDD961-F485-4AE7-909A-073D26CF1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0CE285F-777D-41F9-8459-4D837B3789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9EC1ACC-48E2-4D68-B0B7-2F977479D8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0BA5A6CE-D60F-48CB-8E8E-F1F7000BA8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7E588D9-E8EA-41D1-8CE1-BC20E164C4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C527228-B8C0-4D68-9339-732388DD8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9767-838A-4DE5-8CA2-02FA58C68460}" type="datetimeFigureOut">
              <a:rPr lang="pt-BR" smtClean="0"/>
              <a:t>28/06/2024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DBB6FC58-19AD-490A-B036-F84C862F0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998EA66-DF54-4208-A792-1A9C316C1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01FEF-DEFD-4CF7-9352-3738DA7A0E4E}" type="slidenum">
              <a:rPr lang="pt-BR" smtClean="0"/>
              <a:t>‹nº›</a:t>
            </a:fld>
            <a:endParaRPr lang="pt-BR"/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2281E9E1-540E-4636-A86F-7D884113DC5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646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617682-63A2-4A46-8DE7-0105403F8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F6135D6-FF96-40D0-8CA3-973AA8569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9767-838A-4DE5-8CA2-02FA58C68460}" type="datetimeFigureOut">
              <a:rPr lang="pt-BR" smtClean="0"/>
              <a:t>28/06/2024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12F69AC-940C-45FC-923E-BD16071C5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433B103-E22C-4F25-BDDB-4877EA5FA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01FEF-DEFD-4CF7-9352-3738DA7A0E4E}" type="slidenum">
              <a:rPr lang="pt-BR" smtClean="0"/>
              <a:t>‹nº›</a:t>
            </a:fld>
            <a:endParaRPr lang="pt-BR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0426F5C6-CF8C-4066-A48C-4E8F470D31D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418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26E6070D-00EA-479B-840F-53F12F536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9767-838A-4DE5-8CA2-02FA58C68460}" type="datetimeFigureOut">
              <a:rPr lang="pt-BR" smtClean="0"/>
              <a:t>28/06/2024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91C8D39A-3D06-45A0-9DFF-FB2D73E47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097AE79-196A-4F9B-B3D7-74031A9D4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01FEF-DEFD-4CF7-9352-3738DA7A0E4E}" type="slidenum">
              <a:rPr lang="pt-BR" smtClean="0"/>
              <a:t>‹nº›</a:t>
            </a:fld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DAEF961E-9823-44AB-B161-3262CC7A92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669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27E9FF-AE84-427F-B89C-F9B878218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A44D14E-6C9C-49A1-85BE-D03FACB7EB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E40DDF0-D540-4CD0-BB5D-86377E4182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83FEADF-82E6-4275-8BD6-9AB723DCB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9767-838A-4DE5-8CA2-02FA58C68460}" type="datetimeFigureOut">
              <a:rPr lang="pt-BR" smtClean="0"/>
              <a:t>28/06/2024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EDD1EAD-3DEB-4AC5-A749-30B603849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2212255-5D25-42A0-9EC1-EDFC3F6ED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01FEF-DEFD-4CF7-9352-3738DA7A0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9231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8E2D7C-461D-438B-891B-0123E22CF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092D1EA-58D4-4829-949B-378CC0E5AF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1039388-828E-444E-9BB9-7245B409B2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CBC9E9B-84F6-4400-97A2-D437A04BB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9767-838A-4DE5-8CA2-02FA58C68460}" type="datetimeFigureOut">
              <a:rPr lang="pt-BR" smtClean="0"/>
              <a:t>28/06/2024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0406FEA-2A47-403A-A167-A6D5CC651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EB06FD7-2549-42F6-9964-E63D9F0FF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01FEF-DEFD-4CF7-9352-3738DA7A0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7997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52D2DFFD-0EF7-41EC-96B8-033203573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1178653-4E09-454A-A71C-FB41A81400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CC469EE-76DB-4EC6-9EE3-B464060A82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69767-838A-4DE5-8CA2-02FA58C68460}" type="datetimeFigureOut">
              <a:rPr lang="pt-BR" smtClean="0"/>
              <a:t>28/06/2024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316B7C2-8793-4897-BB88-469C381359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A49A6DD-AF3C-4191-BF81-72C30CC72F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01FEF-DEFD-4CF7-9352-3738DA7A0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0333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94331D-5EEB-475F-9725-09A6F8B702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25086" y="1122363"/>
            <a:ext cx="8142914" cy="2387600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BD218AC-E9CE-473D-A88A-5B65288F2D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25086" y="3602038"/>
            <a:ext cx="8142914" cy="1655762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54227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Angelo Augusto Flesch, Marketing, CPF 99853639068</dc:creator>
  <cp:lastModifiedBy>Angelo Augusto Flesch, Marketing, CPF 99853639068</cp:lastModifiedBy>
  <cp:revision>1</cp:revision>
  <dcterms:created xsi:type="dcterms:W3CDTF">2024-06-28T17:54:23Z</dcterms:created>
  <dcterms:modified xsi:type="dcterms:W3CDTF">2024-06-28T17:54:44Z</dcterms:modified>
</cp:coreProperties>
</file>