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359997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3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5891626"/>
            <a:ext cx="27539395" cy="1253324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8908198"/>
            <a:ext cx="24299466" cy="86916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EFAE193-8722-4138-90AA-F64E7D9804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" y="0"/>
            <a:ext cx="32397325" cy="3599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8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17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916653"/>
            <a:ext cx="6986096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916653"/>
            <a:ext cx="20553298" cy="305081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46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80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8974945"/>
            <a:ext cx="27944386" cy="149748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4091502"/>
            <a:ext cx="27944386" cy="7874940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87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33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16661"/>
            <a:ext cx="27944386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8824938"/>
            <a:ext cx="13706415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3149904"/>
            <a:ext cx="13706415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8824938"/>
            <a:ext cx="13773917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3149904"/>
            <a:ext cx="13773917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08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71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58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183304"/>
            <a:ext cx="16402140" cy="2558314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3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183304"/>
            <a:ext cx="16402140" cy="2558314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15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F572-0A06-40D9-9499-61F83BB100EF}" type="datetimeFigureOut">
              <a:rPr lang="pt-BR" smtClean="0"/>
              <a:t>04/07/2024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3366432"/>
            <a:ext cx="109347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84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BCA2552-15BC-482E-BC5D-49A173188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6" y="5648731"/>
            <a:ext cx="27539395" cy="19052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6000" b="1" cap="all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C9F9CF9-B6C2-4943-8F59-B3AA15D12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9900" y="11657563"/>
            <a:ext cx="26498806" cy="6120000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(Escrever breve exposição dos aspectos mais relevantes, como o tema, a justificativa, objetivos e embasamento teórico. Máximo 200 palavras, Fonte Arial, tamanho 35, justificado)</a:t>
            </a:r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65DAD27C-5E93-40D6-A25A-34F1789BF572}"/>
              </a:ext>
            </a:extLst>
          </p:cNvPr>
          <p:cNvSpPr txBox="1">
            <a:spLocks/>
          </p:cNvSpPr>
          <p:nvPr/>
        </p:nvSpPr>
        <p:spPr>
          <a:xfrm>
            <a:off x="3048000" y="17953641"/>
            <a:ext cx="26498806" cy="324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(Descrever os materiais, métodos e procedimentos utilizados. Máximo 100 palavras, Fonte Arial, tamanho 35, justificado)</a:t>
            </a:r>
          </a:p>
        </p:txBody>
      </p:sp>
      <p:sp>
        <p:nvSpPr>
          <p:cNvPr id="8" name="Subtítulo 4">
            <a:extLst>
              <a:ext uri="{FF2B5EF4-FFF2-40B4-BE49-F238E27FC236}">
                <a16:creationId xmlns:a16="http://schemas.microsoft.com/office/drawing/2014/main" id="{6F21A062-DD8F-427A-8227-CA0CB698313D}"/>
              </a:ext>
            </a:extLst>
          </p:cNvPr>
          <p:cNvSpPr txBox="1">
            <a:spLocks/>
          </p:cNvSpPr>
          <p:nvPr/>
        </p:nvSpPr>
        <p:spPr>
          <a:xfrm>
            <a:off x="3048000" y="21346572"/>
            <a:ext cx="26498806" cy="612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(Apresentar os resultados parciais ou finais da pesquisa realizada. No máximo 200 palavras, Fonte Arial, tamanho 35, justificado)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ítulo 4">
            <a:extLst>
              <a:ext uri="{FF2B5EF4-FFF2-40B4-BE49-F238E27FC236}">
                <a16:creationId xmlns:a16="http://schemas.microsoft.com/office/drawing/2014/main" id="{189DC565-9E6A-43B2-9429-A2892B79C10B}"/>
              </a:ext>
            </a:extLst>
          </p:cNvPr>
          <p:cNvSpPr txBox="1">
            <a:spLocks/>
          </p:cNvSpPr>
          <p:nvPr/>
        </p:nvSpPr>
        <p:spPr>
          <a:xfrm>
            <a:off x="3048000" y="27666629"/>
            <a:ext cx="26498806" cy="324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(Apresentar as conclusões referentes aos objetivos propostos (se a pesquisa estiver concluída). Máximo 100 palavras, Fonte Arial, tamanho 35, justificado)</a:t>
            </a:r>
          </a:p>
        </p:txBody>
      </p:sp>
      <p:sp>
        <p:nvSpPr>
          <p:cNvPr id="10" name="Subtítulo 4">
            <a:extLst>
              <a:ext uri="{FF2B5EF4-FFF2-40B4-BE49-F238E27FC236}">
                <a16:creationId xmlns:a16="http://schemas.microsoft.com/office/drawing/2014/main" id="{4B2DB9B9-5A35-46FB-9947-E430AE20144B}"/>
              </a:ext>
            </a:extLst>
          </p:cNvPr>
          <p:cNvSpPr txBox="1">
            <a:spLocks/>
          </p:cNvSpPr>
          <p:nvPr/>
        </p:nvSpPr>
        <p:spPr>
          <a:xfrm>
            <a:off x="3048000" y="31072227"/>
            <a:ext cx="26498806" cy="39527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(Inserir de 3 a 5 referências que foram utilizadas no trabalho. Fonte Arial, tamanho 35, alinhado a esquerda)</a:t>
            </a:r>
          </a:p>
        </p:txBody>
      </p:sp>
      <p:sp>
        <p:nvSpPr>
          <p:cNvPr id="11" name="Subtítulo 4">
            <a:extLst>
              <a:ext uri="{FF2B5EF4-FFF2-40B4-BE49-F238E27FC236}">
                <a16:creationId xmlns:a16="http://schemas.microsoft.com/office/drawing/2014/main" id="{020D4F9B-E759-4920-BB70-045ACD6EE151}"/>
              </a:ext>
            </a:extLst>
          </p:cNvPr>
          <p:cNvSpPr txBox="1">
            <a:spLocks/>
          </p:cNvSpPr>
          <p:nvPr/>
        </p:nvSpPr>
        <p:spPr>
          <a:xfrm>
            <a:off x="13485392" y="7662713"/>
            <a:ext cx="16483949" cy="2492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Resultados: (Resultado Final ou Parcial)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Autor(es):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Orientador: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Instituição: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4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1303</TotalTime>
  <Words>158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do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Angelo Augusto Flesch, Marketing, CPF 99853639068</dc:creator>
  <cp:lastModifiedBy>daianasantos</cp:lastModifiedBy>
  <cp:revision>13</cp:revision>
  <cp:lastPrinted>2024-07-04T17:24:30Z</cp:lastPrinted>
  <dcterms:created xsi:type="dcterms:W3CDTF">2024-07-03T18:07:57Z</dcterms:created>
  <dcterms:modified xsi:type="dcterms:W3CDTF">2024-07-04T17:42:20Z</dcterms:modified>
</cp:coreProperties>
</file>