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57CE9-BCF3-402F-9DFC-7A09752AD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CF4E57-827A-4678-9680-3B5136516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61B0D3-3DD1-435D-9744-8223D360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D46FF6-5EFC-4A9C-A4A8-A7E144D7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05D5AF-ABA9-4CE7-ADEC-CF66B93BF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C5EC236-A143-498B-8E61-F297C6C17B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0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831FE-4DB0-4ECF-A4FC-8D742AFD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563F80A-EB2D-4CF0-9B22-54B5FA419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AF6A8D-A518-4C4A-94F7-3FCB5D5E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5CF151-B858-417A-B9B9-40528EEA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80C1AA-98A0-449A-A293-BC2B9BB0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79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975778-A5B0-4175-8F09-0B8A4CDCE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850DEEA-3718-42FD-9AD2-7B6ED1DA5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B09A1A-17C8-4192-BBEA-23BB689D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04E7B0-686A-4428-AFC3-43599D8E7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C4878E-723F-4CDF-BDDF-75510CF5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7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A0C2D-061C-4378-8CE7-F470B1125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AD275D-3941-40F3-83E1-D1E01F2B5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59A5E3-C4C8-4367-9EAF-E4A80D9F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34A97B-19A8-4302-916E-A709B5D3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1E830E-3FC4-4446-ADC1-8E836FF8B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F64B02B-3531-44C3-BA1C-8867D0B996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40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EECB9-F2BD-4751-AB1C-AE0A6467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2651AC-5758-4633-8D61-F1DCFE654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35AA92-0D49-4C56-AA70-9F7703B7B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E349A0-70FA-4437-8280-E13DDE60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509B8A-F728-4487-83CA-2CD23815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3976EFD-B374-4BCC-B60E-85C3D65E4D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7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AD985-A3FB-47AF-8630-8BB830CE4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DC919C-7DF1-4054-8F01-C3C6AE4B7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B6A69A3-5D05-42D3-A934-55AE33593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178E0B-5E00-4231-BA0A-F4D71AED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C2F63FC-8C62-4E94-8586-03C5D19EF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18506C6-B2E5-4580-AB57-7E6BD4D9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09636AC-2480-4DE7-B3F0-EE95F01783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3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DD961-F485-4AE7-909A-073D26CF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CE285F-777D-41F9-8459-4D837B378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9EC1ACC-48E2-4D68-B0B7-2F977479D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BA5A6CE-D60F-48CB-8E8E-F1F7000BA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7E588D9-E8EA-41D1-8CE1-BC20E164C4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C527228-B8C0-4D68-9339-732388DD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BB6FC58-19AD-490A-B036-F84C862F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998EA66-DF54-4208-A792-1A9C316C1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4D6F9529-9012-4430-B60D-05E9B0520F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64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17682-63A2-4A46-8DE7-0105403F8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F6135D6-FF96-40D0-8CA3-973AA856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12F69AC-940C-45FC-923E-BD16071C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433B103-E22C-4F25-BDDB-4877EA5F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302B7C9-C176-49C0-80B9-2E49A33EF2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1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6E6070D-00EA-479B-840F-53F12F536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1C8D39A-3D06-45A0-9DFF-FB2D73E4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97AE79-196A-4F9B-B3D7-74031A9D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6786A70-621D-4A25-A68D-2C764EE52F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2240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6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27E9FF-AE84-427F-B89C-F9B878218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44D14E-6C9C-49A1-85BE-D03FACB7E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40DDF0-D540-4CD0-BB5D-86377E418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83FEADF-82E6-4275-8BD6-9AB723DC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DD1EAD-3DEB-4AC5-A749-30B60384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212255-5D25-42A0-9EC1-EDFC3F6ED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23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E2D7C-461D-438B-891B-0123E22CF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092D1EA-58D4-4829-949B-378CC0E5A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1039388-828E-444E-9BB9-7245B409B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BC9E9B-84F6-4400-97A2-D437A04BB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0406FEA-2A47-403A-A167-A6D5CC65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B06FD7-2549-42F6-9964-E63D9F0F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99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D2DFFD-0EF7-41EC-96B8-03320357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178653-4E09-454A-A71C-FB41A8140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C469EE-76DB-4EC6-9EE3-B464060A82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69767-838A-4DE5-8CA2-02FA58C68460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16B7C2-8793-4897-BB88-469C38135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49A6DD-AF3C-4191-BF81-72C30CC72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01FEF-DEFD-4CF7-9352-3738DA7A0E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33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4331D-5EEB-475F-9725-09A6F8B70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5086" y="1122363"/>
            <a:ext cx="8142914" cy="1312493"/>
          </a:xfrm>
        </p:spPr>
        <p:txBody>
          <a:bodyPr/>
          <a:lstStyle/>
          <a:p>
            <a:r>
              <a:rPr lang="pt-BR" b="1" i="0" dirty="0">
                <a:solidFill>
                  <a:srgbClr val="000000"/>
                </a:solidFill>
                <a:effectLst/>
                <a:latin typeface="open_sansregular"/>
              </a:rPr>
              <a:t>Orientações: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D218AC-E9CE-473D-A88A-5B65288F2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5086" y="2721935"/>
            <a:ext cx="8142914" cy="2535865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BR" b="0" i="0" dirty="0">
              <a:solidFill>
                <a:srgbClr val="000000"/>
              </a:solidFill>
              <a:effectLst/>
              <a:latin typeface="open_sansregular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_sansregular"/>
              </a:rPr>
              <a:t>- A forma de apresentação será na modalidade on-line com utilização da plataforma Meet, com utilização de Power Point.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_sansregular"/>
              </a:rPr>
              <a:t>- Todos os apresentadores deverão entrar </a:t>
            </a:r>
            <a:r>
              <a:rPr lang="pt-BR" b="1" i="0" dirty="0">
                <a:solidFill>
                  <a:srgbClr val="000000"/>
                </a:solidFill>
                <a:effectLst/>
                <a:latin typeface="open_sansregular"/>
              </a:rPr>
              <a:t>15 minutos antes </a:t>
            </a:r>
            <a:r>
              <a:rPr lang="pt-BR" b="0" i="0" dirty="0">
                <a:solidFill>
                  <a:srgbClr val="000000"/>
                </a:solidFill>
                <a:effectLst/>
                <a:latin typeface="open_sansregular"/>
              </a:rPr>
              <a:t>do horário do evento (ver PROGRAMAÇÃO no menu ao lado).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_sansregular"/>
              </a:rPr>
              <a:t>- Tempo de apresentação: 10 minutos.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_sansregular"/>
              </a:rPr>
              <a:t>- Apenas um autor deverá ser designado para apresentação.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5422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open_sansregular</vt:lpstr>
      <vt:lpstr>Tema do Office</vt:lpstr>
      <vt:lpstr>Orientações: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Angelo Augusto Flesch, Marketing, CPF 99853639068</dc:creator>
  <cp:lastModifiedBy>daianasantos</cp:lastModifiedBy>
  <cp:revision>3</cp:revision>
  <dcterms:created xsi:type="dcterms:W3CDTF">2024-06-28T17:54:23Z</dcterms:created>
  <dcterms:modified xsi:type="dcterms:W3CDTF">2025-07-09T18:39:18Z</dcterms:modified>
</cp:coreProperties>
</file>