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3599973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22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10FE8E5-4A7F-49C5-ADF9-796153EFBF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" y="0"/>
            <a:ext cx="32397936" cy="3599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8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17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916653"/>
            <a:ext cx="6986096" cy="305081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916653"/>
            <a:ext cx="20553298" cy="3050811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46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80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8974945"/>
            <a:ext cx="27944386" cy="14974888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4091502"/>
            <a:ext cx="27944386" cy="7874940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87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9583264"/>
            <a:ext cx="13769697" cy="228415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9583264"/>
            <a:ext cx="13769697" cy="228415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33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916661"/>
            <a:ext cx="27944386" cy="695828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8824938"/>
            <a:ext cx="13706415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3149904"/>
            <a:ext cx="13706415" cy="19341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8824938"/>
            <a:ext cx="13773917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3149904"/>
            <a:ext cx="13773917" cy="19341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08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71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58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9982"/>
            <a:ext cx="10449614" cy="839993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183304"/>
            <a:ext cx="16402140" cy="25583147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0799922"/>
            <a:ext cx="10449614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3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9982"/>
            <a:ext cx="10449614" cy="839993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183304"/>
            <a:ext cx="16402140" cy="25583147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0799922"/>
            <a:ext cx="10449614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15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916661"/>
            <a:ext cx="27944386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9583264"/>
            <a:ext cx="27944386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5F572-0A06-40D9-9499-61F83BB100EF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3366432"/>
            <a:ext cx="1093476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309D5-C411-4FEC-AAAF-2004CA21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84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3">
            <a:extLst>
              <a:ext uri="{FF2B5EF4-FFF2-40B4-BE49-F238E27FC236}">
                <a16:creationId xmlns:a16="http://schemas.microsoft.com/office/drawing/2014/main" id="{7D79E6BA-ED01-4299-9F4A-63118E0EDB03}"/>
              </a:ext>
            </a:extLst>
          </p:cNvPr>
          <p:cNvSpPr txBox="1">
            <a:spLocks/>
          </p:cNvSpPr>
          <p:nvPr/>
        </p:nvSpPr>
        <p:spPr>
          <a:xfrm>
            <a:off x="2429946" y="5648731"/>
            <a:ext cx="27539395" cy="1905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6000" b="1" cap="all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13" name="Subtítulo 4">
            <a:extLst>
              <a:ext uri="{FF2B5EF4-FFF2-40B4-BE49-F238E27FC236}">
                <a16:creationId xmlns:a16="http://schemas.microsoft.com/office/drawing/2014/main" id="{730F1A81-186C-4FED-BE47-879B68C9616B}"/>
              </a:ext>
            </a:extLst>
          </p:cNvPr>
          <p:cNvSpPr txBox="1">
            <a:spLocks/>
          </p:cNvSpPr>
          <p:nvPr/>
        </p:nvSpPr>
        <p:spPr>
          <a:xfrm>
            <a:off x="3009900" y="11657563"/>
            <a:ext cx="26498806" cy="6120000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500" b="1" cap="all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(Escrever breve exposição dos aspectos mais relevantes, como o tema, a justificativa, objetivos e embasamento teórico. Máximo 200 palavras, Fonte Arial, tamanho 35, justificado)</a:t>
            </a:r>
          </a:p>
        </p:txBody>
      </p:sp>
      <p:sp>
        <p:nvSpPr>
          <p:cNvPr id="14" name="Subtítulo 4">
            <a:extLst>
              <a:ext uri="{FF2B5EF4-FFF2-40B4-BE49-F238E27FC236}">
                <a16:creationId xmlns:a16="http://schemas.microsoft.com/office/drawing/2014/main" id="{C0543D29-FC15-4B72-A318-2B461690C0FF}"/>
              </a:ext>
            </a:extLst>
          </p:cNvPr>
          <p:cNvSpPr txBox="1">
            <a:spLocks/>
          </p:cNvSpPr>
          <p:nvPr/>
        </p:nvSpPr>
        <p:spPr>
          <a:xfrm>
            <a:off x="3048000" y="17953641"/>
            <a:ext cx="26498806" cy="324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500" b="1" cap="all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3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(Descrever os materiais, métodos e procedimentos utilizados. Máximo 100 palavras, Fonte Arial, tamanho 35, justificado)</a:t>
            </a:r>
          </a:p>
        </p:txBody>
      </p:sp>
      <p:sp>
        <p:nvSpPr>
          <p:cNvPr id="15" name="Subtítulo 4">
            <a:extLst>
              <a:ext uri="{FF2B5EF4-FFF2-40B4-BE49-F238E27FC236}">
                <a16:creationId xmlns:a16="http://schemas.microsoft.com/office/drawing/2014/main" id="{3129904E-0EBF-47FB-9FB1-47E6C130D64E}"/>
              </a:ext>
            </a:extLst>
          </p:cNvPr>
          <p:cNvSpPr txBox="1">
            <a:spLocks/>
          </p:cNvSpPr>
          <p:nvPr/>
        </p:nvSpPr>
        <p:spPr>
          <a:xfrm>
            <a:off x="3048000" y="21346572"/>
            <a:ext cx="26498806" cy="612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5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(Apresentar os resultados parciais ou finais da pesquisa realizada. No máximo 200 palavras, Fonte Arial, tamanho 35, justificado)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ubtítulo 4">
            <a:extLst>
              <a:ext uri="{FF2B5EF4-FFF2-40B4-BE49-F238E27FC236}">
                <a16:creationId xmlns:a16="http://schemas.microsoft.com/office/drawing/2014/main" id="{D1509AE5-8364-4F44-95F5-6F0BA055F98E}"/>
              </a:ext>
            </a:extLst>
          </p:cNvPr>
          <p:cNvSpPr txBox="1">
            <a:spLocks/>
          </p:cNvSpPr>
          <p:nvPr/>
        </p:nvSpPr>
        <p:spPr>
          <a:xfrm>
            <a:off x="3048000" y="27666629"/>
            <a:ext cx="26498806" cy="324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500" b="1" cap="all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(Apresentar as conclusões referentes aos objetivos propostos (se a pesquisa estiver concluída). Máximo 100 palavras, Fonte Arial, tamanho 35, justificado)</a:t>
            </a:r>
          </a:p>
        </p:txBody>
      </p:sp>
      <p:sp>
        <p:nvSpPr>
          <p:cNvPr id="17" name="Subtítulo 4">
            <a:extLst>
              <a:ext uri="{FF2B5EF4-FFF2-40B4-BE49-F238E27FC236}">
                <a16:creationId xmlns:a16="http://schemas.microsoft.com/office/drawing/2014/main" id="{ABA1DC8C-D6B0-48F0-9C72-32E0BF83E44F}"/>
              </a:ext>
            </a:extLst>
          </p:cNvPr>
          <p:cNvSpPr txBox="1">
            <a:spLocks/>
          </p:cNvSpPr>
          <p:nvPr/>
        </p:nvSpPr>
        <p:spPr>
          <a:xfrm>
            <a:off x="3048000" y="31072227"/>
            <a:ext cx="26498806" cy="39527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5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(Inserir de 3 a 5 referências que foram utilizadas no trabalho. Fonte Arial, tamanho 35, alinhado a esquerda)</a:t>
            </a:r>
          </a:p>
        </p:txBody>
      </p:sp>
      <p:sp>
        <p:nvSpPr>
          <p:cNvPr id="18" name="Subtítulo 4">
            <a:extLst>
              <a:ext uri="{FF2B5EF4-FFF2-40B4-BE49-F238E27FC236}">
                <a16:creationId xmlns:a16="http://schemas.microsoft.com/office/drawing/2014/main" id="{0DCA32E3-BF8E-4CBF-A62D-24C0C11A7EF1}"/>
              </a:ext>
            </a:extLst>
          </p:cNvPr>
          <p:cNvSpPr txBox="1">
            <a:spLocks/>
          </p:cNvSpPr>
          <p:nvPr/>
        </p:nvSpPr>
        <p:spPr>
          <a:xfrm>
            <a:off x="10001250" y="7662713"/>
            <a:ext cx="19968091" cy="2492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pt-BR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(Final ou Parcial)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Autor(es): </a:t>
            </a: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Preencher com nomes completo separado por </a:t>
            </a:r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(Nome completo. Se tiver Coorientador acrescentar na linha abaixo)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Instituição: </a:t>
            </a:r>
            <a:r>
              <a:rPr lang="pt-BR" sz="3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(Nome completo – SIGLA)</a:t>
            </a:r>
          </a:p>
        </p:txBody>
      </p:sp>
    </p:spTree>
    <p:extLst>
      <p:ext uri="{BB962C8B-B14F-4D97-AF65-F5344CB8AC3E}">
        <p14:creationId xmlns:p14="http://schemas.microsoft.com/office/powerpoint/2010/main" val="663794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182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Angelo Augusto Flesch, Marketing, CPF 99853639068</dc:creator>
  <cp:lastModifiedBy>daianasantos</cp:lastModifiedBy>
  <cp:revision>8</cp:revision>
  <cp:lastPrinted>2025-07-08T18:24:25Z</cp:lastPrinted>
  <dcterms:created xsi:type="dcterms:W3CDTF">2024-07-03T18:07:57Z</dcterms:created>
  <dcterms:modified xsi:type="dcterms:W3CDTF">2025-07-08T18:43:27Z</dcterms:modified>
</cp:coreProperties>
</file>