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6650BD65-10DC-4259-8BD1-99D470DF0D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4CA2817-5E4C-46BF-9BAA-FED4B2824A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CAFB6-5CF9-432C-B5DD-BE8AAA763188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480A3EA-DB45-4745-B725-573ADFDFF25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3C5F23A-000B-4422-A7E3-892D1BEF14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FF101-389B-42C4-A0B6-8D0E2FF8C2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3275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59330" y="1122363"/>
            <a:ext cx="770867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959330" y="3602038"/>
            <a:ext cx="770866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959330" y="6023840"/>
            <a:ext cx="4508269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799" y="6023840"/>
            <a:ext cx="2743200" cy="365125"/>
          </a:xfrm>
        </p:spPr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47E51E0-2079-44A8-A509-E8BBD7479C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2224051" cy="6857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34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C7CA-069D-4928-9A30-68B8669BE2E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9152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C7CA-069D-4928-9A30-68B8669BE2E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968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01142" y="365125"/>
            <a:ext cx="8452658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01142" y="1825625"/>
            <a:ext cx="8452658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901142" y="6356350"/>
            <a:ext cx="5252258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66A62D9-A5B4-47A8-8510-533189951B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2224051" cy="6857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10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51760" y="1094596"/>
            <a:ext cx="869569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651760" y="3974321"/>
            <a:ext cx="869569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51760" y="5741208"/>
            <a:ext cx="5501640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5741208"/>
            <a:ext cx="2743200" cy="365125"/>
          </a:xfrm>
        </p:spPr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E812F215-E4F4-4039-A032-323EABC9BA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2224051" cy="6857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838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3570" y="365125"/>
            <a:ext cx="8760229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93570" y="1825625"/>
            <a:ext cx="3426229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84422" y="1825625"/>
            <a:ext cx="5069377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593570" y="6356350"/>
            <a:ext cx="5559830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047719F-7A05-44FD-AA52-093BDDCCA8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2224051" cy="6857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5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C7CA-069D-4928-9A30-68B8669BE2E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330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C7CA-069D-4928-9A30-68B8669BE2E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4588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C7CA-069D-4928-9A30-68B8669BE2E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417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C7CA-069D-4928-9A30-68B8669BE2E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33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C7CA-069D-4928-9A30-68B8669BE2E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55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6C7CA-069D-4928-9A30-68B8669BE2E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813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5538" y="1440862"/>
            <a:ext cx="7955622" cy="23876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05538" y="3920537"/>
            <a:ext cx="7955622" cy="1655762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78779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Angelo</dc:creator>
  <cp:lastModifiedBy>Angelo Augusto Flesch, Marketing, CPF 99853639068</cp:lastModifiedBy>
  <cp:revision>5</cp:revision>
  <dcterms:created xsi:type="dcterms:W3CDTF">2023-02-22T11:48:48Z</dcterms:created>
  <dcterms:modified xsi:type="dcterms:W3CDTF">2024-12-19T14:53:42Z</dcterms:modified>
</cp:coreProperties>
</file>