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17" name="Google Shape;17;p2"/>
          <p:cNvPicPr preferRelativeResize="0"/>
          <p:nvPr/>
        </p:nvPicPr>
        <p:blipFill>
          <a:blip r:embed="rId2"/>
          <a:srcRect/>
          <a:stretch/>
        </p:blipFill>
        <p:spPr>
          <a:xfrm>
            <a:off x="0" y="4215"/>
            <a:ext cx="2224050" cy="684956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  <p:pic>
        <p:nvPicPr>
          <p:cNvPr id="3" name="Google Shape;17;p2">
            <a:extLst>
              <a:ext uri="{FF2B5EF4-FFF2-40B4-BE49-F238E27FC236}">
                <a16:creationId xmlns:a16="http://schemas.microsoft.com/office/drawing/2014/main" id="{4147A55E-E8B6-0906-7FB2-933A75221E3B}"/>
              </a:ext>
            </a:extLst>
          </p:cNvPr>
          <p:cNvPicPr preferRelativeResize="0"/>
          <p:nvPr userDrawn="1"/>
        </p:nvPicPr>
        <p:blipFill>
          <a:blip r:embed="rId3"/>
          <a:srcRect/>
          <a:stretch/>
        </p:blipFill>
        <p:spPr>
          <a:xfrm>
            <a:off x="0" y="4215"/>
            <a:ext cx="2224050" cy="6849569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>
            <a:extLst>
              <a:ext uri="{FF2B5EF4-FFF2-40B4-BE49-F238E27FC236}">
                <a16:creationId xmlns:a16="http://schemas.microsoft.com/office/drawing/2014/main" id="{ADCC7694-AB0D-4F17-8F71-6C51744EFA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25086" y="1122363"/>
            <a:ext cx="8142914" cy="1312493"/>
          </a:xfrm>
        </p:spPr>
        <p:txBody>
          <a:bodyPr/>
          <a:lstStyle/>
          <a:p>
            <a:r>
              <a:rPr lang="pt-BR" b="1" i="0" dirty="0">
                <a:solidFill>
                  <a:srgbClr val="000000"/>
                </a:solidFill>
                <a:effectLst/>
                <a:latin typeface="open_sansregular"/>
              </a:rPr>
              <a:t>Orientações:</a:t>
            </a:r>
            <a:endParaRPr lang="pt-BR" dirty="0"/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54FF7E4F-0ABE-4E99-A5DF-C19A5EF154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25086" y="2721935"/>
            <a:ext cx="8142914" cy="2535865"/>
          </a:xfrm>
        </p:spPr>
        <p:txBody>
          <a:bodyPr>
            <a:normAutofit fontScale="92500" lnSpcReduction="20000"/>
          </a:bodyPr>
          <a:lstStyle/>
          <a:p>
            <a:pPr algn="just"/>
            <a:endParaRPr lang="pt-BR" b="0" i="0" dirty="0">
              <a:solidFill>
                <a:srgbClr val="000000"/>
              </a:solidFill>
              <a:effectLst/>
              <a:latin typeface="open_sansregular"/>
            </a:endParaRPr>
          </a:p>
          <a:p>
            <a:pPr algn="just"/>
            <a:r>
              <a:rPr lang="pt-BR" b="0" i="0" dirty="0">
                <a:solidFill>
                  <a:srgbClr val="000000"/>
                </a:solidFill>
                <a:effectLst/>
                <a:latin typeface="open_sansregular"/>
              </a:rPr>
              <a:t>- A forma de apresentação será na modalidade on-line com utilização da plataforma Meet, com utilização de Power Point.</a:t>
            </a:r>
          </a:p>
          <a:p>
            <a:pPr algn="just"/>
            <a:r>
              <a:rPr lang="pt-BR" b="0" i="0" dirty="0">
                <a:solidFill>
                  <a:srgbClr val="000000"/>
                </a:solidFill>
                <a:effectLst/>
                <a:latin typeface="open_sansregular"/>
              </a:rPr>
              <a:t>- Todos os apresentadores deverão entrar </a:t>
            </a:r>
            <a:r>
              <a:rPr lang="pt-BR" b="1" i="0" dirty="0">
                <a:solidFill>
                  <a:srgbClr val="000000"/>
                </a:solidFill>
                <a:effectLst/>
                <a:latin typeface="open_sansregular"/>
              </a:rPr>
              <a:t>15 minutos antes </a:t>
            </a:r>
            <a:r>
              <a:rPr lang="pt-BR" b="0" i="0" dirty="0">
                <a:solidFill>
                  <a:srgbClr val="000000"/>
                </a:solidFill>
                <a:effectLst/>
                <a:latin typeface="open_sansregular"/>
              </a:rPr>
              <a:t>do horário do evento (ver PROGRAMAÇÃO no menu ao lado).</a:t>
            </a:r>
          </a:p>
          <a:p>
            <a:pPr algn="just"/>
            <a:r>
              <a:rPr lang="pt-BR" b="0" i="0" dirty="0">
                <a:solidFill>
                  <a:srgbClr val="000000"/>
                </a:solidFill>
                <a:effectLst/>
                <a:latin typeface="open_sansregular"/>
              </a:rPr>
              <a:t>- Tempo de apresentação: 10 minutos.</a:t>
            </a:r>
          </a:p>
          <a:p>
            <a:pPr algn="just"/>
            <a:r>
              <a:rPr lang="pt-BR" b="0" i="0" dirty="0">
                <a:solidFill>
                  <a:srgbClr val="000000"/>
                </a:solidFill>
                <a:effectLst/>
                <a:latin typeface="open_sansregular"/>
              </a:rPr>
              <a:t>- Apenas um autor deverá ser designado para apresentação.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open_sansregular</vt:lpstr>
      <vt:lpstr>Tema do Office</vt:lpstr>
      <vt:lpstr>Orientações: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Daiana dos Santos Oliveira Fischer, Curso Administracao</cp:lastModifiedBy>
  <cp:revision>3</cp:revision>
  <dcterms:modified xsi:type="dcterms:W3CDTF">2026-07-20T19:30:19Z</dcterms:modified>
</cp:coreProperties>
</file>