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C7CA-069D-4928-9A30-68B8669BE2E6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34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C7CA-069D-4928-9A30-68B8669BE2E6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9152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C7CA-069D-4928-9A30-68B8669BE2E6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9689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C7CA-069D-4928-9A30-68B8669BE2E6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910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C7CA-069D-4928-9A30-68B8669BE2E6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838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C7CA-069D-4928-9A30-68B8669BE2E6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5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C7CA-069D-4928-9A30-68B8669BE2E6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330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C7CA-069D-4928-9A30-68B8669BE2E6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4588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C7CA-069D-4928-9A30-68B8669BE2E6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4178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C7CA-069D-4928-9A30-68B8669BE2E6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933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C7CA-069D-4928-9A30-68B8669BE2E6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1554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6C7CA-069D-4928-9A30-68B8669BE2E6}" type="datetimeFigureOut">
              <a:rPr lang="pt-BR" smtClean="0"/>
              <a:t>13/02/2025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42661-8694-40B0-9521-8A6520A3F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8139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5538" y="1440862"/>
            <a:ext cx="7955622" cy="238760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05538" y="3920537"/>
            <a:ext cx="7955622" cy="1655762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99" y="2"/>
            <a:ext cx="2224050" cy="6857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8779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Angelo</dc:creator>
  <cp:lastModifiedBy>Angelo Augusto Flesch, Marketing, CPF 99853639068</cp:lastModifiedBy>
  <cp:revision>5</cp:revision>
  <dcterms:created xsi:type="dcterms:W3CDTF">2023-02-22T11:48:48Z</dcterms:created>
  <dcterms:modified xsi:type="dcterms:W3CDTF">2025-02-13T18:15:19Z</dcterms:modified>
</cp:coreProperties>
</file>