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205538" y="1440862"/>
            <a:ext cx="795562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3205538" y="3920537"/>
            <a:ext cx="7955622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3"/>
          <a:srcRect/>
          <a:stretch/>
        </p:blipFill>
        <p:spPr>
          <a:xfrm>
            <a:off x="4696" y="7085"/>
            <a:ext cx="2219455" cy="6843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Angelo Augusto Flesch, Marketing, CPF 99853639068</cp:lastModifiedBy>
  <cp:revision>2</cp:revision>
  <dcterms:modified xsi:type="dcterms:W3CDTF">2025-04-01T13:09:02Z</dcterms:modified>
</cp:coreProperties>
</file>