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3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15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68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10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83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5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30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58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17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33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55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6C7CA-069D-4928-9A30-68B8669BE2E6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13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5538" y="1440862"/>
            <a:ext cx="7955622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5538" y="3920537"/>
            <a:ext cx="7955622" cy="16557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" y="0"/>
            <a:ext cx="2224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77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Angelo</dc:creator>
  <cp:lastModifiedBy>Andressa Soares dos Santos</cp:lastModifiedBy>
  <cp:revision>2</cp:revision>
  <dcterms:created xsi:type="dcterms:W3CDTF">2023-02-22T11:48:48Z</dcterms:created>
  <dcterms:modified xsi:type="dcterms:W3CDTF">2023-02-24T18:47:35Z</dcterms:modified>
</cp:coreProperties>
</file>