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23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45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378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07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08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55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487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36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46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91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6161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7482-7E64-4464-84E1-A9F69C8F6CF6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B35A-8153-4FCD-9DB2-3C31FEDDA8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443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93076" y="1122363"/>
            <a:ext cx="7874923" cy="2387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93076" y="3602038"/>
            <a:ext cx="7874923" cy="1655762"/>
          </a:xfrm>
        </p:spPr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240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63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Angelo Augusto Flesch, Marketing, CPF 99853639068</dc:creator>
  <cp:lastModifiedBy>Angelo Augusto Flesch, Marketing, CPF 99853639068</cp:lastModifiedBy>
  <cp:revision>1</cp:revision>
  <dcterms:created xsi:type="dcterms:W3CDTF">2023-07-26T20:25:44Z</dcterms:created>
  <dcterms:modified xsi:type="dcterms:W3CDTF">2023-07-26T20:26:21Z</dcterms:modified>
</cp:coreProperties>
</file>